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Heebo Light"/>
      <p:regular r:id="rId20"/>
    </p:embeddedFont>
    <p:embeddedFont>
      <p:font typeface="Heeb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Presentación del Proyecto: Juego Piedra, Papel o Tijera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!Bienvenidos a mi presentación del proyecto realizar un software a escoger. mi proyecto escogido es el siguiente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Humberto  Alexander Macas Montoya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0122"/>
            <a:ext cx="111173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¿Qué es el Juego Piedra, Papel o Tijera?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29063"/>
            <a:ext cx="3225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juego de estrategia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235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Juego Piedra, Papel o Tijera es un juego de azar y habilidad que involucra jugador y maquina. Cada jugador elige simultáneamente una de las tres opciones: piedra, papel o tijera.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Reglas y Mecánica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Piedra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Vence a las tijeras.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Papel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Vence a la piedra.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Tijeras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Vence al papel.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2155"/>
            <a:ext cx="66251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Estructuras y funciones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01096"/>
            <a:ext cx="3664863" cy="3664268"/>
          </a:xfrm>
          <a:prstGeom prst="roundRect">
            <a:avLst>
              <a:gd name="adj" fmla="val 26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355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Tupla</a:t>
            </a:r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Guarda las reglas del juego 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8027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67926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417826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Lista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Almacena el historial de resultados de las partidas.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504015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867" y="2101096"/>
            <a:ext cx="3664863" cy="3664268"/>
          </a:xfrm>
          <a:prstGeom prst="roundRect">
            <a:avLst>
              <a:gd name="adj" fmla="val 260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06301" y="2335530"/>
            <a:ext cx="319599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Diccionario</a:t>
            </a:r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Contiene los mensajes según el resultado del juego.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06301" y="3534608"/>
            <a:ext cx="3195995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Pide la elección del jugador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06301" y="4419362"/>
            <a:ext cx="3195995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random.choice()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La computadora elige aleatoriamente una opción.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992178"/>
            <a:ext cx="7556421" cy="1185148"/>
          </a:xfrm>
          <a:prstGeom prst="roundRect">
            <a:avLst>
              <a:gd name="adj" fmla="val 803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4624" y="6226612"/>
            <a:ext cx="7087553" cy="716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Condicionales </a:t>
            </a:r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highlight>
                  <a:srgbClr val="1E0C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Determina el resultado del juego comparando las elecciones.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722233"/>
            <a:ext cx="5234107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Flujo de juego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11" y="1690449"/>
            <a:ext cx="523399" cy="5233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2711" y="2423160"/>
            <a:ext cx="3682246" cy="1635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juego comienza pidiéndole al jugador que elija entre piedra, papel o tijera y la computadora escoge al azar una opción.</a:t>
            </a:r>
            <a:endParaRPr lang="en-US" sz="20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924" y="1690449"/>
            <a:ext cx="523399" cy="52339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28924" y="2423160"/>
            <a:ext cx="3682365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programa compara las dos opciones, usando las reglas que están guardadas en la tupla.</a:t>
            </a:r>
            <a:endParaRPr lang="en-US" sz="20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11" y="4686538"/>
            <a:ext cx="523399" cy="52339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2711" y="5419249"/>
            <a:ext cx="368224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 resultado: se guarda. (historial)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732711" y="6198989"/>
            <a:ext cx="3682246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 muestra un mensaje de si el jugador ganó, perdió o empató, que está guardado en el diccionario.</a:t>
            </a:r>
            <a:endParaRPr lang="en-US" sz="2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822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Etapas de Desarrollo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3943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Fase 1: elección del software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798361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Identificación del problema, resolución del "Algoritmo" y desarrollo de diagramas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Fase 2: Desarrollo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9201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Aplicación de los temas vistos en clase y consultados de las tareas autónomas.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Fase 3: Pruebas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Pruebas entre compañeros de clase dando acceso al código para corrección o sugerencias para mejorar.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62600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Tecnologías Utilizadas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3119" y="3267551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5142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Programas de ejecución y consultas.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5142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 Studio Code, plataforma Canvas UIDE.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830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43972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Lenguaje de programación para el desarrollo del juego.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306" y="5832872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Presentación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2793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Github.com,  Documentos Pdf, diapositivas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6390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Funciones adicionales: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602134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El jugador puede escribir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"historial"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para ver todos los resultados anteriores, que están guardados en la lista historial.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254704" y="498955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5254704" y="6021348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 escribe </a:t>
            </a:r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"salir"</a:t>
            </a:r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el juego termina.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715738" y="498955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0358438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Proximamente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715738" y="651176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Animaciones 3d describiendo elecciones e interacciones de los  jugadores.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79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Resumen: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Tupla: Guarda las reglas del juego (qué gana a qué).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Lista: Guarda el historial de resultados de las partidas.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Diccionario: Guarda los mensajes de los resultados (¡Ganaste!, ¡Perdiste!, ¡Empate!).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Input: Sirve para que el jugador elija su opción.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Random.choice(): Hace que la computadora elija una opción al azar.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If: Se usa para decidir si el jugador gana, pierde o empata.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 un juego que utiliza algunas estructuras vistas en clase de programación como tuplas, listas y diccionarios.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2024-12-26T03:31:59Z</dcterms:created>
  <dcterms:modified xsi:type="dcterms:W3CDTF">2024-12-26T03:31:59Z</dcterms:modified>
</cp:coreProperties>
</file>